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2" r:id="rId24"/>
    <p:sldId id="311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7"/>
    <p:restoredTop sz="94694"/>
  </p:normalViewPr>
  <p:slideViewPr>
    <p:cSldViewPr snapToGrid="0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4039565" y="2479875"/>
                <a:ext cx="4337064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[(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565" y="2479875"/>
                <a:ext cx="4337064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4765558" y="4928446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Trailing Skip.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 baseline="-25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· · ·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2209800" y="2842023"/>
            <a:ext cx="7772400" cy="17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4884"/>
            <a:ext cx="7772400" cy="174334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5" y="2842023"/>
            <a:ext cx="6769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1866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0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5"/>
                  <a:stretch>
                    <a:fillRect l="-1858" t="-102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58108"/>
            <a:chOff x="188" y="-9525"/>
            <a:chExt cx="14351559" cy="33982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88185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well-formed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pt-PT" sz="2000" b="0" i="1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0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dirty="0"/>
                    <a:t> 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which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involves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checking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if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all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its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application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subtypes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881851"/>
                </a:xfrm>
                <a:prstGeom prst="rect">
                  <a:avLst/>
                </a:prstGeom>
                <a:blipFill>
                  <a:blip r:embed="rId6"/>
                  <a:stretch>
                    <a:fillRect l="-1858" t="-68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58108"/>
            <a:chOff x="188" y="-9525"/>
            <a:chExt cx="14351559" cy="3398293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15908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pPr/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Wait    Close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Skip</a:t>
                          </a: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8595">
                    <a:tc>
                      <a:txBody>
                        <a:bodyPr/>
                        <a:lstStyle/>
                        <a:p>
                          <a:endParaRPr lang="en-PT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75760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wait/close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237937" y="2855764"/>
            <a:ext cx="5716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950028" y="4652295"/>
            <a:ext cx="629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095999" y="3317429"/>
            <a:ext cx="0" cy="1334866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8FC43CE-43A2-145D-29CA-F4F5E5E7DBA1}"/>
              </a:ext>
            </a:extLst>
          </p:cNvPr>
          <p:cNvSpPr/>
          <p:nvPr/>
        </p:nvSpPr>
        <p:spPr>
          <a:xfrm>
            <a:off x="7546870" y="4574991"/>
            <a:ext cx="204651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∀</a:t>
            </a:r>
            <a:r>
              <a:rPr lang="en-US" sz="3200" baseline="-25000" dirty="0">
                <a:solidFill>
                  <a:srgbClr val="D50002"/>
                </a:solidFill>
                <a:latin typeface="American Typewriter" panose="02090604020004020304" pitchFamily="18" charset="77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λα: </a:t>
            </a:r>
            <a:r>
              <a:rPr lang="en-US" sz="3000" dirty="0">
                <a:solidFill>
                  <a:srgbClr val="D50002"/>
                </a:solidFill>
                <a:latin typeface="American Typewriter" panose="02090604020004020304" pitchFamily="18" charset="77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488862" y="1771371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381" y="4015585"/>
            <a:ext cx="2537238" cy="7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728</Words>
  <Application>Microsoft Macintosh PowerPoint</Application>
  <PresentationFormat>Widescreen</PresentationFormat>
  <Paragraphs>118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52</cp:revision>
  <dcterms:created xsi:type="dcterms:W3CDTF">2024-09-02T15:24:18Z</dcterms:created>
  <dcterms:modified xsi:type="dcterms:W3CDTF">2024-09-04T18:07:00Z</dcterms:modified>
</cp:coreProperties>
</file>